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3" r:id="rId5"/>
    <p:sldId id="267" r:id="rId6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>
        <p:scale>
          <a:sx n="96" d="100"/>
          <a:sy n="96" d="100"/>
        </p:scale>
        <p:origin x="-187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=""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=""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23.4.2018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368135"/>
            <a:ext cx="4152900" cy="2809875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4200" dirty="0">
                <a:solidFill>
                  <a:srgbClr val="00B050"/>
                </a:solidFill>
              </a:rPr>
              <a:t>Metodika a strategie dlouhodobé pozitivní prezentace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r>
              <a:rPr lang="cs-CZ" sz="1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Čj.: MSMT-877/2018-2-31</a:t>
            </a: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219574"/>
            <a:ext cx="3348228" cy="1228725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Dobré jméno otevírá dveře budoucnosti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22504" y="3099191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4200" dirty="0">
                <a:solidFill>
                  <a:srgbClr val="00B050"/>
                </a:solidFill>
              </a:rPr>
              <a:t>Metodika a strategie dlouhodobé pozitivní prezentace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683027"/>
            <a:ext cx="52145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Školení vychází z praktických zkušeností PR, využívání sociálních sítí a foto/video prezentací.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Smyslem je kompletovat získané různorodé zkušenosti do uceleného koncepčního plánu.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Účastníci budou nahlížet na situaci a rozvoj své organizace z dlouhodobé perspektivy a definovat si postupné etapy dalšího rozvoje prezentace.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Za pomoci lektorů budou poznávat komunikační nástroje, které lze na propagaci nově využit.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Pomocí brainstormingu a myšlenkových map bude studentům ukázáno, jak lze pracovat při motivaci a školení lidí.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Součástí školení jsou rovněž praktické výstupy a příklady řešení komunikačních situací, vycházející ze zkušeností účastníků v jejich organizacích.</a:t>
            </a:r>
          </a:p>
          <a:p>
            <a:pPr lvl="0" algn="just"/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=""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4200" dirty="0">
                <a:solidFill>
                  <a:srgbClr val="00B050"/>
                </a:solidFill>
              </a:rPr>
              <a:t>Metodika a strategie dlouhodobé pozitivní prezentace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70C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70C0"/>
                </a:solidFill>
              </a:rPr>
              <a:t>     výuky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Pohled na organizaci zevnitř a zvenčí - v čem jsme dobří a co bychom mohli zlepšit (metoda SWOT).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Diskuse nad dlouhodobými cíli a záměry (brainstorming a </a:t>
            </a:r>
            <a:r>
              <a:rPr lang="cs-CZ" dirty="0" err="1"/>
              <a:t>mindmaping</a:t>
            </a:r>
            <a:r>
              <a:rPr lang="cs-CZ" dirty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Strategické koncepce (rozděl a panuj, salámová metoda a další.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Tvoříme funkční dlouhodobé a střednědobé plány (</a:t>
            </a:r>
            <a:r>
              <a:rPr lang="cs-CZ" dirty="0" err="1"/>
              <a:t>Ganttův</a:t>
            </a:r>
            <a:r>
              <a:rPr lang="cs-CZ" dirty="0"/>
              <a:t> harmonogram).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Dobrý vůdce musí jít příkladem (osobní PR).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Největší hodnota je v lidech (teambuilding).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Mluvíme, píšeme, fotíme, točíme a sdílíme (praktické příklady).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=""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4200" dirty="0">
                <a:solidFill>
                  <a:srgbClr val="00B050"/>
                </a:solidFill>
              </a:rPr>
              <a:t>Metodika a strategie dlouhodobé pozitivní prezentace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Podnadpis 2">
            <a:extLst>
              <a:ext uri="{FF2B5EF4-FFF2-40B4-BE49-F238E27FC236}">
                <a16:creationId xmlns=""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70C0"/>
                </a:solidFill>
              </a:rPr>
              <a:t>3.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="" xmlns:a16="http://schemas.microsoft.com/office/drawing/2014/main" id="{BB745524-C580-4EDE-9685-0DBA3149CC02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="" xmlns:a16="http://schemas.microsoft.com/office/drawing/2014/main" id="{48990743-C8C5-4E94-8E75-03ADA7B2D148}"/>
              </a:ext>
            </a:extLst>
          </p:cNvPr>
          <p:cNvSpPr txBox="1"/>
          <p:nvPr/>
        </p:nvSpPr>
        <p:spPr>
          <a:xfrm>
            <a:off x="6172782" y="1616767"/>
            <a:ext cx="52145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 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900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mtClean="0"/>
              <a:t>ostatní </a:t>
            </a:r>
            <a:r>
              <a:rPr lang="pl-PL" dirty="0"/>
              <a:t>1 800 Kč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 Hodinová dotace  7 hod.</a:t>
            </a:r>
            <a:endParaRPr lang="pl-PL" dirty="0"/>
          </a:p>
          <a:p>
            <a:pPr algn="just"/>
            <a:endParaRPr lang="pl-PL" b="1" dirty="0"/>
          </a:p>
          <a:p>
            <a:pPr algn="just"/>
            <a:r>
              <a:rPr lang="cs-CZ" b="1" dirty="0"/>
              <a:t>LEKTOŘI:</a:t>
            </a:r>
          </a:p>
          <a:p>
            <a:pPr algn="just"/>
            <a:r>
              <a:rPr lang="cs-CZ" b="1" dirty="0"/>
              <a:t>Mgr. Evžen Staněk</a:t>
            </a:r>
          </a:p>
          <a:p>
            <a:pPr algn="just"/>
            <a:r>
              <a:rPr lang="cs-CZ" b="1" dirty="0" err="1"/>
              <a:t>MgA</a:t>
            </a:r>
            <a:r>
              <a:rPr lang="cs-CZ" b="1" dirty="0"/>
              <a:t>. Ivan Vágner</a:t>
            </a:r>
          </a:p>
          <a:p>
            <a:pPr algn="just"/>
            <a:r>
              <a:rPr lang="cs-CZ" dirty="0"/>
              <a:t>Oba dva lektoři za sebou mají dlouholetou lektorskou činnost i spolupráci s vysokými školami v oblasti marketingu, komunikace a médií.</a:t>
            </a:r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b="1" dirty="0"/>
          </a:p>
          <a:p>
            <a:pPr algn="just"/>
            <a:endParaRPr lang="cs-CZ" dirty="0"/>
          </a:p>
          <a:p>
            <a:pPr algn="just"/>
            <a:endParaRPr lang="cs-CZ" b="1" dirty="0"/>
          </a:p>
          <a:p>
            <a:pPr algn="just"/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413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73FA29-6604-4FF8-A8AE-17712DFA33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3" y="1409700"/>
            <a:ext cx="4152900" cy="2809875"/>
          </a:xfrm>
        </p:spPr>
        <p:txBody>
          <a:bodyPr anchor="b">
            <a:normAutofit fontScale="90000"/>
          </a:bodyPr>
          <a:lstStyle/>
          <a:p>
            <a:pPr algn="l"/>
            <a:r>
              <a:rPr lang="pl-PL" sz="4200" dirty="0">
                <a:solidFill>
                  <a:srgbClr val="00B050"/>
                </a:solidFill>
              </a:rPr>
              <a:t>Metodika a strategie dlouhodobé pozitivní prezentace organizace</a:t>
            </a:r>
            <a: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cs-CZ" sz="4200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cs-CZ" sz="42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5B60C14-294C-4538-B45A-6B869C3D2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219574"/>
            <a:ext cx="3348228" cy="1228725"/>
          </a:xfrm>
        </p:spPr>
        <p:txBody>
          <a:bodyPr anchor="t">
            <a:normAutofit/>
          </a:bodyPr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Dobré jméno otevírá dveře budoucnosti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293</Words>
  <Application>Microsoft Office PowerPoint</Application>
  <PresentationFormat>Vlastní</PresentationFormat>
  <Paragraphs>56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Office</vt:lpstr>
      <vt:lpstr>Metodika a strategie dlouhodobé pozitivní prezentace organizace Čj.: MSMT-877/2018-2-31</vt:lpstr>
      <vt:lpstr>Metodika a strategie dlouhodobé pozitivní prezentace organizace </vt:lpstr>
      <vt:lpstr>Metodika a strategie dlouhodobé pozitivní prezentace organizace </vt:lpstr>
      <vt:lpstr>Metodika a strategie dlouhodobé pozitivní prezentace organizace </vt:lpstr>
      <vt:lpstr>Metodika a strategie dlouhodobé pozitivní prezentace organizace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Marketa</cp:lastModifiedBy>
  <cp:revision>32</cp:revision>
  <cp:lastPrinted>2018-03-21T16:46:46Z</cp:lastPrinted>
  <dcterms:created xsi:type="dcterms:W3CDTF">2018-03-20T10:49:50Z</dcterms:created>
  <dcterms:modified xsi:type="dcterms:W3CDTF">2018-04-23T10:15:45Z</dcterms:modified>
</cp:coreProperties>
</file>