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9" r:id="rId5"/>
    <p:sldId id="26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4697" y="1473556"/>
            <a:ext cx="4091862" cy="2350307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4400" dirty="0">
                <a:solidFill>
                  <a:srgbClr val="0070C0"/>
                </a:solidFill>
              </a:rPr>
              <a:t>Prezentační a komunikační dovednosti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66566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B050"/>
                </a:solidFill>
              </a:rPr>
              <a:t>Účinná komunikace je předpokladem úspěšného vedení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22504" y="3099191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4364432A-C008-487B-AABC-B71C67B6EE9E}"/>
              </a:ext>
            </a:extLst>
          </p:cNvPr>
          <p:cNvSpPr txBox="1"/>
          <p:nvPr/>
        </p:nvSpPr>
        <p:spPr>
          <a:xfrm>
            <a:off x="804672" y="3422067"/>
            <a:ext cx="278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Č.j</a:t>
            </a:r>
            <a:r>
              <a:rPr lang="en-US" dirty="0">
                <a:solidFill>
                  <a:schemeClr val="bg1"/>
                </a:solidFill>
              </a:rPr>
              <a:t>.: MSMT-12764/2016-1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577011"/>
            <a:ext cx="5214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Schopnost cíleně a promyšleně prezentovat výsledky činnosti organizace, přesvědčovat a motivovat druhé, patří k základní výbavě úspěšného pracovníka ve vedoucí pozici.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Přirozený, přesvědčivý projev je dovedností, kterou je třeba cíleně kultivovat, pravidelně procvičovat. Nejedná se pouze o otázku zkušeností, přestože i ty hrají důležitou roli, ale o praktické osvojení si různých typů komunikačních technik.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Při přípravě je vždy důležitá zpětná vazba a možnost vyzkoušet si varianty a typy projevu "nanečisto", v nestresujícím, přátelském prostředí.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Dobrého osvojení komunikačních dovedností dosahujeme během školení prací v malých týmech, modelovými situacemi a celkovou přátelskou atmosférou.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="" xmlns:a16="http://schemas.microsoft.com/office/drawing/2014/main" id="{0A498A88-B8B9-4507-864F-6F04174E342C}"/>
              </a:ext>
            </a:extLst>
          </p:cNvPr>
          <p:cNvSpPr txBox="1">
            <a:spLocks/>
          </p:cNvSpPr>
          <p:nvPr/>
        </p:nvSpPr>
        <p:spPr>
          <a:xfrm>
            <a:off x="824697" y="1224166"/>
            <a:ext cx="4091862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>
                <a:solidFill>
                  <a:srgbClr val="0070C0"/>
                </a:solidFill>
              </a:rPr>
              <a:t>Prezentační a komunikační dovednosti</a:t>
            </a:r>
            <a: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802295"/>
            <a:ext cx="53698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Mluvený projev - principy přesvědčivosti a důvěryhodnosti.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Osobní typ projevu - co nedělat, co dělat lépe, co trochu jinak.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Rozdíly vystoupení před pracovním kolektivem a před veřejností.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Připravujeme krátký projev na kameru.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Čekají nás novináři a tisková konference.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Konfliktní téma – jak vybrat správné argumenty.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Principy otevřené diskuse.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Nonverbální komunikace – tajemství vhodné gestiky a mimiky.</a:t>
            </a:r>
          </a:p>
          <a:p>
            <a:pPr lvl="0"/>
            <a:endParaRPr lang="cs-CZ" dirty="0"/>
          </a:p>
          <a:p>
            <a:pPr algn="just"/>
            <a:endParaRPr lang="pl-PL" dirty="0"/>
          </a:p>
          <a:p>
            <a:pPr algn="just"/>
            <a:r>
              <a:rPr lang="pl-PL" b="1" dirty="0"/>
              <a:t> </a:t>
            </a:r>
            <a:r>
              <a:rPr lang="pl-PL" b="1"/>
              <a:t>Hodinová dotace </a:t>
            </a:r>
            <a:r>
              <a:rPr lang="pl-PL" b="1" dirty="0"/>
              <a:t>7 hod.</a:t>
            </a:r>
            <a:endParaRPr lang="pl-PL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="" xmlns:a16="http://schemas.microsoft.com/office/drawing/2014/main" id="{D7D83C29-E23B-459D-A94D-6EFA67FD5FAF}"/>
              </a:ext>
            </a:extLst>
          </p:cNvPr>
          <p:cNvSpPr txBox="1">
            <a:spLocks/>
          </p:cNvSpPr>
          <p:nvPr/>
        </p:nvSpPr>
        <p:spPr>
          <a:xfrm>
            <a:off x="824697" y="1224166"/>
            <a:ext cx="4091862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>
                <a:solidFill>
                  <a:srgbClr val="0070C0"/>
                </a:solidFill>
              </a:rPr>
              <a:t>Prezentační a komunikační dovednosti</a:t>
            </a:r>
            <a: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802295"/>
            <a:ext cx="53698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1 </a:t>
            </a:r>
            <a:r>
              <a:rPr lang="pl-PL"/>
              <a:t>400 </a:t>
            </a:r>
            <a:r>
              <a:rPr lang="pl-PL" smtClean="0"/>
              <a:t>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mtClean="0"/>
              <a:t>ostatní </a:t>
            </a:r>
            <a:r>
              <a:rPr lang="pl-PL" dirty="0"/>
              <a:t>3 500 Kč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Pozn. </a:t>
            </a:r>
            <a:r>
              <a:rPr lang="pl-PL" dirty="0"/>
              <a:t>Kurz je akreditován Ministerstvem školství a tělovýchovy ČR, číslo akreditace </a:t>
            </a:r>
            <a:r>
              <a:rPr lang="en-US" dirty="0"/>
              <a:t>MSMT-12764/2016-</a:t>
            </a:r>
            <a:r>
              <a:rPr lang="cs-CZ" dirty="0"/>
              <a:t>1.</a:t>
            </a:r>
            <a:r>
              <a:rPr lang="pl-PL" dirty="0"/>
              <a:t> Pracovníci škol tedy mohou využít k jeho úhradě prostředky DVPP, které jsou školám poskytovány na vzdělávání státem.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LEKTOŘI:</a:t>
            </a:r>
          </a:p>
          <a:p>
            <a:pPr algn="just"/>
            <a:r>
              <a:rPr lang="cs-CZ" b="1" dirty="0"/>
              <a:t>Mgr. Evžen Staněk</a:t>
            </a:r>
          </a:p>
          <a:p>
            <a:pPr algn="just"/>
            <a:r>
              <a:rPr lang="cs-CZ" b="1" dirty="0" err="1"/>
              <a:t>MgA</a:t>
            </a:r>
            <a:r>
              <a:rPr lang="cs-CZ" b="1" dirty="0"/>
              <a:t>. Ivan Vágner</a:t>
            </a:r>
          </a:p>
          <a:p>
            <a:pPr algn="just"/>
            <a:r>
              <a:rPr lang="cs-CZ" dirty="0"/>
              <a:t>Oba dva lektoři za sebou mají dlouholetou lektorskou činnost i spolupráci s vysokými školami v oblasti marketingu, komunikace a médií.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="" xmlns:a16="http://schemas.microsoft.com/office/drawing/2014/main" id="{68570E7D-D69A-421D-B962-6316357DFC1E}"/>
              </a:ext>
            </a:extLst>
          </p:cNvPr>
          <p:cNvSpPr txBox="1">
            <a:spLocks/>
          </p:cNvSpPr>
          <p:nvPr/>
        </p:nvSpPr>
        <p:spPr>
          <a:xfrm>
            <a:off x="824697" y="1224166"/>
            <a:ext cx="4091862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>
                <a:solidFill>
                  <a:srgbClr val="0070C0"/>
                </a:solidFill>
              </a:rPr>
              <a:t>Prezentační a komunikační dovednosti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>
                <a:solidFill>
                  <a:srgbClr val="00B050"/>
                </a:solidFill>
              </a:rPr>
              <a:t>Účinná komunikace je předpokladem úspěšného vedení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="" xmlns:a16="http://schemas.microsoft.com/office/drawing/2014/main" id="{8889D1E8-0233-400C-A267-7B7D3D4D8D19}"/>
              </a:ext>
            </a:extLst>
          </p:cNvPr>
          <p:cNvSpPr txBox="1">
            <a:spLocks/>
          </p:cNvSpPr>
          <p:nvPr/>
        </p:nvSpPr>
        <p:spPr>
          <a:xfrm>
            <a:off x="824697" y="1224166"/>
            <a:ext cx="4091862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>
                <a:solidFill>
                  <a:srgbClr val="0070C0"/>
                </a:solidFill>
              </a:rPr>
              <a:t>Prezentační a komunikační dovednosti</a:t>
            </a:r>
            <a: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361</Words>
  <Application>Microsoft Office PowerPoint</Application>
  <PresentationFormat>Vlastní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Prezentační a komunikační dovednosti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31</cp:revision>
  <dcterms:created xsi:type="dcterms:W3CDTF">2018-03-20T10:49:50Z</dcterms:created>
  <dcterms:modified xsi:type="dcterms:W3CDTF">2018-04-23T10:13:56Z</dcterms:modified>
</cp:coreProperties>
</file>