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0" r:id="rId4"/>
    <p:sldId id="269" r:id="rId5"/>
    <p:sldId id="267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>
        <p:scale>
          <a:sx n="96" d="100"/>
          <a:sy n="96" d="100"/>
        </p:scale>
        <p:origin x="-187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74A65BD-BF11-4067-88C5-D14440600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D968922-63AF-45AA-8963-BE8A1ED64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7509B63-DBC9-4FA6-8C5A-C229EBBD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B5E3085-956F-47EB-96B4-B0DD8E29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0C181D8-78A5-448C-B469-3F5D25D0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98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2151DA2-E395-4E5E-9674-84BE0E02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E0D2A7FE-FAF6-4CF1-9F65-CABB174A1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B78C502-7FC6-49FC-A1A4-8F0BF583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3D87CD4-C06B-40CE-93BE-3DDFCD39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B72FBFD-140B-4D48-82FB-8BFB6F14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7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E2864B2-E98C-43A8-8618-859BC4F5A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6FD9AEB7-9C0E-4A48-AC17-631BB3832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FA49BA4-F4FA-498B-8C0B-DA8510D5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DF56EC2-CEB1-43BD-B3A9-06ADB9D6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70F1D2DE-6629-4E7C-B424-3B1B094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16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1E826E7-BBFE-4C3F-AD0F-62E18B97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9E3DEC6-549F-4EF7-A566-E89E9E39F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AB9B7D5-82C8-4C12-9C76-7709EFDD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B7FBC47-2BD2-47C7-85A0-A09B4BE2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E92AA2E-AFE7-4191-AC70-E1DA296E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27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914685-C4B1-4F81-B425-FF7AD933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760D3125-7DDE-461D-8AB1-447F8ACD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23C43E4-F156-429C-8862-749231E1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F7C63AA-DDA2-4B8B-B4EE-5A439DEB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230A671-04F8-4F2D-BE70-B69FD2ED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6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8EFEF17-BB7A-4E18-89FB-5083CF2C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0424520-597B-4E5A-9D81-B9D1B56B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92F12D8A-14D5-45E7-9800-90E6FC5AE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C8BBA22D-BC3E-45D5-BB59-75E6C43E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4975513-55E6-4137-A464-D9853F74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47E10970-9773-4199-B083-C4F3E714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4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29410B5-8840-4534-B364-E04488F9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A96B8F39-F1C5-4C53-81D3-D5D982272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F6C7B248-53DF-4700-BC92-040449CBD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B3920B61-E16E-4037-92EA-D9C43045B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5C94EB18-62EF-43DD-83CC-53040D305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22D3DFF1-1F2A-47C7-AA91-67268AE2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B67BE9B-CA49-4FF0-B771-025543AA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323C3FB7-5900-4EEC-AEA4-B980BB11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3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D3EEB9B-911C-44C1-ADF0-068D0516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3F4E391F-606C-4690-95DF-9432A9E6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ECDF588D-18A7-432A-80D8-F47A9866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7AEDC3B6-B381-4F27-87CD-E9764A4A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8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EA0B44A3-A8B6-494F-A760-9BBD62A7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B288536B-7F6F-4EC9-9CC6-A6A3D00F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29734DEC-B022-436B-9548-582931E0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18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952257B-E679-4F4F-81DC-69AF5A86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938FC68-018F-4801-95E8-9E19BB3B2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34FAF3EC-8B1B-41D7-8D51-C09B7F62A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AC98E509-D3DF-4F78-9948-A331BADB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5C965CF-554F-4392-BF85-C303B92B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9E5D79A8-274E-4F77-80BE-6DA324D0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44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5C88497-9954-44FD-BA1F-8A084AAA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D06F5788-F195-4252-96D1-F2825F88B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16928BCF-3152-40CD-AB59-E8136F2A0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DF072348-2F2E-4A6B-8C05-C9599258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A5F6A2A-6F2C-43EF-9108-74FC6DC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22A10262-75E0-4347-9711-0E6130B8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0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787251A7-F563-41D2-A52D-FC4AEBA5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EB2EFCAB-D6D8-4FD1-B5C5-3FFCFED93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1FA91C10-36E3-48F4-BF55-F78467DC4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7CFDCB5-9D84-41F2-8282-CE34FD05C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983B331-A82F-4376-885A-E56117113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877" y="219016"/>
            <a:ext cx="1931759" cy="1712241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5B60C14-294C-4538-B45A-6B869C3D2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162" y="4237183"/>
            <a:ext cx="4301528" cy="1228725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cs-CZ" dirty="0">
                <a:solidFill>
                  <a:srgbClr val="00B050"/>
                </a:solidFill>
              </a:rPr>
              <a:t>Stresu i vyhoření odoláte, když víte jak na to…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167848" y="3152200"/>
            <a:ext cx="61727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Dostupné vzdělání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pro všechny kdo 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chtějí znát a umět víc…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BC264BD6-63FF-4720-A618-8D2745E2661F}"/>
              </a:ext>
            </a:extLst>
          </p:cNvPr>
          <p:cNvSpPr txBox="1"/>
          <p:nvPr/>
        </p:nvSpPr>
        <p:spPr>
          <a:xfrm>
            <a:off x="477078" y="1141396"/>
            <a:ext cx="49695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Prevence stresu a syndromu vyhoření pedagogů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85909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899" y="179261"/>
            <a:ext cx="1415509" cy="1254656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Popis vzdělávacího         programu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797077"/>
            <a:ext cx="52145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Cílem kurzu je rozvíjet dovednosti pedagogů v oblasti prevence a zvládání stresu.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Učitelé si uvědomí vlastní zdroje stresu a svoje reakce při stresové zátěži.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Učitelské povolání patří ve vztahu ke stresu a nebezpečí projevu syndromu vyhoření k nejrizikovějším. Dochází ke snížení výkonnosti a motivace, vyskytují se různé zdravotní potíže.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Cílem kurzu je rozvíjet psychickou odolnost pedagogů a jejich schopnost zvládat náročné situace, naučit je posilovat svou odolnost vůči stresu pomocí zdravého životního stylu a relaxačních technik.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 Pedagogové budou mít možnost vytvořit si svůj individuální plán prevence stresu.</a:t>
            </a:r>
          </a:p>
          <a:p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9C37B079-5468-416F-A4F2-3989BE5CC965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="" xmlns:a16="http://schemas.microsoft.com/office/drawing/2014/main" id="{8E14A0A9-7640-47EE-935D-6D437C74C4BE}"/>
              </a:ext>
            </a:extLst>
          </p:cNvPr>
          <p:cNvSpPr txBox="1"/>
          <p:nvPr/>
        </p:nvSpPr>
        <p:spPr>
          <a:xfrm>
            <a:off x="477078" y="1141396"/>
            <a:ext cx="49695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Prevence stresu a syndromu vyhoření pedagogů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23845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899" y="179261"/>
            <a:ext cx="1415509" cy="1254656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600" dirty="0">
                <a:solidFill>
                  <a:srgbClr val="00B050"/>
                </a:solidFill>
              </a:rPr>
              <a:t>2. Podrobný obsah     </a:t>
            </a:r>
          </a:p>
          <a:p>
            <a:pPr algn="l"/>
            <a:r>
              <a:rPr lang="cs-CZ" sz="2600" dirty="0">
                <a:solidFill>
                  <a:srgbClr val="00B050"/>
                </a:solidFill>
              </a:rPr>
              <a:t>     výuky 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1" y="1545289"/>
            <a:ext cx="54029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b="1" dirty="0"/>
              <a:t>I. Co je stres.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Projevy, příčiny, druhy stresu; strategie zvládání stresu; individuální příčiny stresu.</a:t>
            </a:r>
          </a:p>
          <a:p>
            <a:pPr lvl="0"/>
            <a:r>
              <a:rPr lang="cs-CZ" b="1" dirty="0"/>
              <a:t>II. Řešení stresové situace.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Jak vhodně reagovat.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Přístup k řešení problémů a plnění úkolů jako prevence chronického stresu.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Pro-aktivní a re-aktivní životní postoj; nutnost změny myšlenkových a pocitových vzorců.</a:t>
            </a:r>
          </a:p>
          <a:p>
            <a:pPr lvl="0"/>
            <a:r>
              <a:rPr lang="cs-CZ" b="1" dirty="0"/>
              <a:t>III. Syndrom vyhoření.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Příčiny, projevy.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Prevence syndromu vyhoření.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Pracovní typy A/B a co je stresuje.	</a:t>
            </a:r>
          </a:p>
          <a:p>
            <a:pPr lvl="0"/>
            <a:r>
              <a:rPr lang="cs-CZ" b="1" dirty="0"/>
              <a:t>IV. Relaxační techniky.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Postupná relaxace; relaxace s hudbou; malování prstovými barvami; rychlé relaxační techniky…</a:t>
            </a:r>
          </a:p>
          <a:p>
            <a:pPr lvl="0"/>
            <a:r>
              <a:rPr lang="cs-CZ" b="1" dirty="0"/>
              <a:t>V. Individuální plán prevence stresu	</a:t>
            </a:r>
            <a:r>
              <a:rPr lang="cs-CZ" dirty="0"/>
              <a:t>			</a:t>
            </a:r>
          </a:p>
          <a:p>
            <a:pPr lvl="0"/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9C37B079-5468-416F-A4F2-3989BE5CC965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="" xmlns:a16="http://schemas.microsoft.com/office/drawing/2014/main" id="{23BE11AE-4362-40EB-B7DC-BE29DDDAF46B}"/>
              </a:ext>
            </a:extLst>
          </p:cNvPr>
          <p:cNvSpPr txBox="1"/>
          <p:nvPr/>
        </p:nvSpPr>
        <p:spPr>
          <a:xfrm>
            <a:off x="477078" y="1141396"/>
            <a:ext cx="49695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Prevence stresu a syndromu vyhoření pedagogů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231736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564129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4. Cena kurzu a lektoři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776842"/>
            <a:ext cx="536986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CENA ZA STUDIUM: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člen ČMOS PŠ </a:t>
            </a:r>
            <a:r>
              <a:rPr lang="pl-PL" dirty="0" smtClean="0"/>
              <a:t>900 Kč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mtClean="0"/>
              <a:t>ostatní </a:t>
            </a:r>
            <a:r>
              <a:rPr lang="pl-PL" dirty="0" smtClean="0"/>
              <a:t>1 600Kč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/>
            <a:r>
              <a:rPr lang="cs-CZ" b="1" dirty="0"/>
              <a:t>HODINOVÁ DOTACE: </a:t>
            </a:r>
            <a:r>
              <a:rPr lang="cs-CZ" dirty="0"/>
              <a:t> 8 vyučovacích hodin.</a:t>
            </a:r>
            <a:endParaRPr lang="pl-PL" dirty="0"/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LEKTOR:</a:t>
            </a:r>
          </a:p>
          <a:p>
            <a:r>
              <a:rPr lang="cs-CZ" b="1" dirty="0"/>
              <a:t>Mgr. Jiří Sixta</a:t>
            </a:r>
          </a:p>
          <a:p>
            <a:pPr algn="just"/>
            <a:r>
              <a:rPr lang="cs-CZ" dirty="0"/>
              <a:t>Má za sebou dlouholetou lektorskou činnost v oblasti komunikačních a sociálních dovedností, řešení konfliktů a asertivity. Pracoval mj. v </a:t>
            </a:r>
            <a:r>
              <a:rPr lang="cs-CZ" dirty="0" err="1"/>
              <a:t>Pedagogicko</a:t>
            </a:r>
            <a:r>
              <a:rPr lang="cs-CZ" dirty="0"/>
              <a:t> psychologické poradně Středočeského kraje, je lektorem ve specializačním studiu Prevence sociálně patologických jevů ve Vzdělávacím institutu Středočeského kraje, v Pedagogicko-psychologické poradně pro Prahu 1, 2, 4.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pPr algn="just"/>
            <a:endParaRPr lang="cs-CZ" dirty="0"/>
          </a:p>
          <a:p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F23E1884-BBBC-485B-A0A3-D9BAAB07187F}"/>
              </a:ext>
            </a:extLst>
          </p:cNvPr>
          <p:cNvSpPr txBox="1"/>
          <p:nvPr/>
        </p:nvSpPr>
        <p:spPr>
          <a:xfrm>
            <a:off x="477078" y="1141396"/>
            <a:ext cx="49695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Prevence stresu a syndromu vyhoření pedagogů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06967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007" y="219017"/>
            <a:ext cx="1666654" cy="147726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321284" y="3536513"/>
            <a:ext cx="6172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Těšíme se na Vás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8C9299E1-3F20-44BA-8444-CABA1DBB1ECF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5" name="Podnadpis 2">
            <a:extLst>
              <a:ext uri="{FF2B5EF4-FFF2-40B4-BE49-F238E27FC236}">
                <a16:creationId xmlns="" xmlns:a16="http://schemas.microsoft.com/office/drawing/2014/main" id="{9B4643CA-D8AF-4CA2-81F3-BA906667B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162" y="4157671"/>
            <a:ext cx="4301528" cy="1228725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cs-CZ" dirty="0">
                <a:solidFill>
                  <a:srgbClr val="00B050"/>
                </a:solidFill>
              </a:rPr>
              <a:t>Stresu i vyhoření odoláte, když víte jak na to…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="" xmlns:a16="http://schemas.microsoft.com/office/drawing/2014/main" id="{820EFEB6-F66A-46C0-BCD1-B9AE0D4B36B3}"/>
              </a:ext>
            </a:extLst>
          </p:cNvPr>
          <p:cNvSpPr txBox="1"/>
          <p:nvPr/>
        </p:nvSpPr>
        <p:spPr>
          <a:xfrm>
            <a:off x="477078" y="1141396"/>
            <a:ext cx="49695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Prevence stresu a syndromu vyhoření pedagogů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344016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190</Words>
  <Application>Microsoft Office PowerPoint</Application>
  <PresentationFormat>Vlastní</PresentationFormat>
  <Paragraphs>55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sociálních sítí v komunikaci organizace</dc:title>
  <dc:creator>Evžen Staněk</dc:creator>
  <cp:lastModifiedBy>Marketa</cp:lastModifiedBy>
  <cp:revision>70</cp:revision>
  <dcterms:created xsi:type="dcterms:W3CDTF">2018-03-20T10:49:50Z</dcterms:created>
  <dcterms:modified xsi:type="dcterms:W3CDTF">2019-01-07T12:22:23Z</dcterms:modified>
</cp:coreProperties>
</file>